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69" r:id="rId4"/>
    <p:sldId id="272" r:id="rId5"/>
    <p:sldId id="273" r:id="rId6"/>
    <p:sldId id="264" r:id="rId7"/>
    <p:sldId id="260" r:id="rId8"/>
    <p:sldId id="263" r:id="rId9"/>
    <p:sldId id="277" r:id="rId10"/>
    <p:sldId id="27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227" autoAdjust="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575" y="2636912"/>
            <a:ext cx="7772400" cy="201865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Тема: </a:t>
            </a:r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«Формирование функционального чтения</a:t>
            </a:r>
            <a:b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 начальной школе» </a:t>
            </a:r>
            <a:r>
              <a:rPr lang="ru-RU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308" y="358144"/>
            <a:ext cx="639603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27984" y="5782934"/>
            <a:ext cx="42733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 «ССШ№2»</a:t>
            </a:r>
          </a:p>
          <a:p>
            <a:pPr algn="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Семёнова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НадеждамТимофеевна</a:t>
            </a:r>
            <a:endParaRPr lang="ru-RU" b="1" dirty="0"/>
          </a:p>
        </p:txBody>
      </p:sp>
      <p:pic>
        <p:nvPicPr>
          <p:cNvPr id="1026" name="Picture 2" descr="Компьютерная Иконка Книга Инкапсулированная PostScript, книга, угол, текст,  чтение png | PNGW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13" y="4578079"/>
            <a:ext cx="2867025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48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езультаты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Эффективность работы в группе: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повышается учебная и познавательная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мотивация;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снижается уровень тревожности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учащихся;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-улучшается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психологический климат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классе;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формируется умение выстраивать высказывание по алгоритму</a:t>
            </a:r>
          </a:p>
        </p:txBody>
      </p:sp>
    </p:spTree>
    <p:extLst>
      <p:ext uri="{BB962C8B-B14F-4D97-AF65-F5344CB8AC3E}">
        <p14:creationId xmlns:p14="http://schemas.microsoft.com/office/powerpoint/2010/main" val="265188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57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Чем понятие «чтение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отличается 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 понятия «функциональное чтение»?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2791" y="4293096"/>
            <a:ext cx="3240360" cy="125700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Функциональное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046652"/>
            <a:ext cx="1435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624408" y="1484784"/>
            <a:ext cx="5544616" cy="26331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-технология интеллектуального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азвития, способ обретения культуры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-посредник в общении, средство для решения жизненных проблем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61048"/>
            <a:ext cx="4680520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43372" y="4929198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поиск информации для решения конкретной задачи или выполнения определенного задания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8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179705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/>
                <a:ea typeface="Times New Roman"/>
              </a:rPr>
              <a:t>	Основы функционального чтения закладываются в начальной школе, где идёт интенсивное обучение различным видам речевой деятельности –письму и чтению , говорению и слушанию. Учебный </a:t>
            </a:r>
            <a:r>
              <a:rPr lang="ru-RU" dirty="0">
                <a:latin typeface="Times New Roman"/>
                <a:ea typeface="Times New Roman"/>
              </a:rPr>
              <a:t>предмет </a:t>
            </a:r>
            <a:r>
              <a:rPr lang="ru-RU" i="1" dirty="0">
                <a:latin typeface="Times New Roman"/>
                <a:ea typeface="Times New Roman"/>
              </a:rPr>
              <a:t>“</a:t>
            </a:r>
            <a:r>
              <a:rPr lang="ru-RU" b="1" i="1" dirty="0">
                <a:latin typeface="Times New Roman"/>
                <a:ea typeface="Times New Roman"/>
              </a:rPr>
              <a:t>Литературное чтение</a:t>
            </a:r>
            <a:r>
              <a:rPr lang="ru-RU" i="1" dirty="0">
                <a:latin typeface="Times New Roman"/>
                <a:ea typeface="Times New Roman"/>
              </a:rPr>
              <a:t>” </a:t>
            </a:r>
            <a:r>
              <a:rPr lang="ru-RU" dirty="0">
                <a:latin typeface="Times New Roman"/>
                <a:ea typeface="Times New Roman"/>
              </a:rPr>
              <a:t>предусматривает овладение учащимися навыками грамотного беглого чтения, ознакомления с произведениями детской литературы и </a:t>
            </a:r>
            <a:r>
              <a:rPr lang="ru-RU" b="1" dirty="0">
                <a:latin typeface="Times New Roman"/>
                <a:ea typeface="Times New Roman"/>
              </a:rPr>
              <a:t>формированием умений работы с </a:t>
            </a:r>
            <a:r>
              <a:rPr lang="ru-RU" b="1" dirty="0" smtClean="0">
                <a:latin typeface="Times New Roman"/>
                <a:ea typeface="Times New Roman"/>
              </a:rPr>
              <a:t>текстом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26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Приёмы по развитию функционального навыка чтения «Знакомство с заголовком»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275108"/>
              </p:ext>
            </p:extLst>
          </p:nvPr>
        </p:nvGraphicFramePr>
        <p:xfrm>
          <a:off x="107504" y="1988840"/>
          <a:ext cx="8712969" cy="45126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4536"/>
                <a:gridCol w="3888433"/>
              </a:tblGrid>
              <a:tr h="8286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Заголовок  -краткое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выражение главной мысли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«Честь и достоинство»</a:t>
                      </a:r>
                    </a:p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5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Заголовок-намерение  сразу рассказать читателю ,о чём произведение.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«Сказка о мёртвой царевне и о семи богатырях»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425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Заголовок-вопрос.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«Чей нос лучше?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5106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Неожиданный заголовок-требующий</a:t>
                      </a:r>
                    </a:p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постановки вопроса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«Золотой жук»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742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Заголовок-обозначающий главное действующее лицо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«Филиппок»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157192"/>
            <a:ext cx="1896211" cy="1422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31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Облако тегов»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8064896" cy="5332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37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«на развитие творческих способностей младших школьников</a:t>
            </a:r>
            <a:r>
              <a:rPr lang="ru-RU" sz="2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Ученикам  предлагается  следуя данному алгоритму  ,составить устное групповое высказывание  по прочитанному произведению.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5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Задание «на развитие творческих способностей младших школьников</a:t>
            </a:r>
            <a:r>
              <a:rPr lang="ru-RU" sz="2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	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Задание направлено на третью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группу развития умений- интерпретация и обобщение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информации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Планируемые результаты: дети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научатся составлять устное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высказывание по прочитанному произведению</a:t>
            </a:r>
          </a:p>
        </p:txBody>
      </p:sp>
    </p:spTree>
    <p:extLst>
      <p:ext uri="{BB962C8B-B14F-4D97-AF65-F5344CB8AC3E}">
        <p14:creationId xmlns:p14="http://schemas.microsoft.com/office/powerpoint/2010/main" val="33297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Этапы работы.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1.Чтение произведения.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2.Деление на группы по 4 человека.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3.Определение ролей в группах: руководитель группы, организатор коммуникации, организатор рефлексии, докладчик.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4.Работа по алгоритму.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5.Выступление докладчиков от группы.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6.Оценивание работы.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16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Работа в группе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latin typeface="Times New Roman"/>
                <a:ea typeface="Calibri"/>
                <a:cs typeface="Times New Roman"/>
              </a:rPr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9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Алгоритм.</a:t>
            </a:r>
            <a:r>
              <a:rPr lang="ru-RU" sz="29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900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Вступление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1.Автор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2.Название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Основная часть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2.1. Мы хотим вам представить   удивительное  ( поучительное замечательное, интересное) произведение    о ….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2.2. Главные герои рассказа….  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характеристика героев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2.5. Основная мысль произведения 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3.Заключение.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3.1.Нам это произведение (понравилось,  не понравилось)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3.2.Этот рассказ будет интересно читать …(детям, взрослым) и т.д.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3.3 .Читайте книги….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97949"/>
            <a:ext cx="2736304" cy="20523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1" t="30271" r="36085"/>
          <a:stretch/>
        </p:blipFill>
        <p:spPr bwMode="auto">
          <a:xfrm>
            <a:off x="7092281" y="600209"/>
            <a:ext cx="1780854" cy="2379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8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231</Words>
  <Application>Microsoft Office PowerPoint</Application>
  <PresentationFormat>Экран (4:3)</PresentationFormat>
  <Paragraphs>63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Тема: «Формирование функционального чтения в начальной школе»  </vt:lpstr>
      <vt:lpstr>Чем понятие «чтение» отличается от понятия «функциональное чтение»?</vt:lpstr>
      <vt:lpstr> </vt:lpstr>
      <vt:lpstr>Приёмы по развитию функционального навыка чтения «Знакомство с заголовком»</vt:lpstr>
      <vt:lpstr>«Облако тегов»</vt:lpstr>
      <vt:lpstr>Задание «на развитие творческих способностей младших школьников»</vt:lpstr>
      <vt:lpstr>Задание «на развитие творческих способностей младших школьников»</vt:lpstr>
      <vt:lpstr>Этапы работы.</vt:lpstr>
      <vt:lpstr>Работа в группе </vt:lpstr>
      <vt:lpstr>Результаты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«Приёмы формирования функционального чтения читательской грамотности»</dc:title>
  <dc:creator>Надежда</dc:creator>
  <cp:lastModifiedBy>каб 6</cp:lastModifiedBy>
  <cp:revision>48</cp:revision>
  <dcterms:created xsi:type="dcterms:W3CDTF">2020-11-18T13:19:19Z</dcterms:created>
  <dcterms:modified xsi:type="dcterms:W3CDTF">2020-12-16T06:21:39Z</dcterms:modified>
</cp:coreProperties>
</file>