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F613-7B02-465B-A6A8-77D875D4C3B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84FC-30CE-4C3F-A0F7-16177070B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4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 и гости! Позвольте</a:t>
            </a:r>
            <a:r>
              <a:rPr lang="ru-RU" baseline="0" dirty="0" smtClean="0"/>
              <a:t> представить вашему вниманию выступление на тему «…».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r>
              <a:rPr lang="ru-RU" baseline="0" dirty="0" smtClean="0"/>
              <a:t> зарождения деятельности </a:t>
            </a:r>
            <a:r>
              <a:rPr lang="ru-RU" dirty="0" smtClean="0"/>
              <a:t>Движения первых в нашем</a:t>
            </a:r>
            <a:r>
              <a:rPr lang="ru-RU" baseline="0" dirty="0" smtClean="0"/>
              <a:t> районе </a:t>
            </a:r>
            <a:r>
              <a:rPr lang="ru-RU" dirty="0" smtClean="0"/>
              <a:t>началась с конца 2022 года,</a:t>
            </a:r>
            <a:r>
              <a:rPr lang="ru-RU" baseline="0" dirty="0" smtClean="0"/>
              <a:t> когда нами был изучен Федеральный закон «О российском движении детей и молодежи» и Устав Общероссийского общественно-государственного движения детей и молодежи «Движение первых», а также создания в феврале 2023 года первичных отделений с их инициативными группами на базе каждой общеобразовательной организации района. Первичные отделения стали организовывать и проводить акции движения, регистрировать участников Движения.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апреле 2024 года в г. Красноярске состоялось заседание Координационного совета по взаимодействию  С Российским движением детей и молодежи, его региональными, местными и первичными отделениями при губернаторе Красноярского края, на котором было принято решение рекомендовать органам местного самоуправления </a:t>
            </a:r>
            <a:r>
              <a:rPr lang="ru-RU" baseline="0" dirty="0" err="1" smtClean="0"/>
              <a:t>муницпальных</a:t>
            </a:r>
            <a:r>
              <a:rPr lang="ru-RU" baseline="0" dirty="0" smtClean="0"/>
              <a:t> образований Красноярского края открыть центры Движения первых на базе учреждений дополнительного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6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июне 2024 года на заседании Координационного совета, созданного в Северо-Енисейском районе под председательством Главы района – Алексея Николаевича Рябцева, было принято решение в срок до 10.10.2024 создать на базе МБОУ ДО «ДЮЦ» такой центр Движения первых (или цитирую «дополнительного отделение»). Помимо этого, всем подведомственным Управлению образования образовательным организациям, в частности школам, необходимо пересмотреть планы воспитательной работы с включением мероприятий по линии Движения первых, и также во исполнении решения организовать работу площадки с заместителями директоров по воспитательной работе на августовском педагогическом совете, такая площадка сегодня будет организована, в ходе работы которой и будут обсуждены основные направления для включения в планы воспитательной работы, участие в площадке примут муниципальный координатор Движения первых на территории района, и специалист Центра Движения первых.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вы можете увидеть взаимодействие всех лиц и организаций, вошедших в структуру Движения на территории нашего района. Постоянно действующим руководящим органом Движения первых на территории района является Координационный совет, члены которого активно взаимодействуют  с муниципальным координатором и центром Движения. Те в свою очередь через взаимодействие с МЦ «</a:t>
            </a:r>
            <a:r>
              <a:rPr lang="ru-RU" dirty="0" err="1" smtClean="0"/>
              <a:t>Аурум</a:t>
            </a:r>
            <a:r>
              <a:rPr lang="ru-RU" dirty="0" smtClean="0"/>
              <a:t>» помогают в организации деятельности первичных отделений  (иными словами – реализации программы воспитательной работы Движения), созданных на базе 7 общеобразовательных организаций.</a:t>
            </a:r>
          </a:p>
          <a:p>
            <a:r>
              <a:rPr lang="ru-RU" dirty="0" smtClean="0"/>
              <a:t>Хочется немного познакомить вас с ответственными лицами в первичных отделениях:</a:t>
            </a:r>
          </a:p>
          <a:p>
            <a:r>
              <a:rPr lang="ru-RU" dirty="0" smtClean="0"/>
              <a:t>в ССШ №1 – Антропова Анастасия Андреевна, </a:t>
            </a:r>
          </a:p>
          <a:p>
            <a:r>
              <a:rPr lang="ru-RU" dirty="0" smtClean="0"/>
              <a:t>в ССШ №2 – </a:t>
            </a:r>
            <a:r>
              <a:rPr lang="ru-RU" dirty="0" err="1" smtClean="0"/>
              <a:t>Бросалина</a:t>
            </a:r>
            <a:r>
              <a:rPr lang="ru-RU" dirty="0" smtClean="0"/>
              <a:t> Виктория Александровна, </a:t>
            </a:r>
          </a:p>
          <a:p>
            <a:r>
              <a:rPr lang="ru-RU" dirty="0" smtClean="0"/>
              <a:t>в ТСШ №3 – </a:t>
            </a:r>
            <a:r>
              <a:rPr lang="ru-RU" dirty="0" err="1" smtClean="0"/>
              <a:t>Зорькина</a:t>
            </a:r>
            <a:r>
              <a:rPr lang="ru-RU" dirty="0" smtClean="0"/>
              <a:t> Екатерина Евгеньевна,</a:t>
            </a:r>
          </a:p>
          <a:p>
            <a:r>
              <a:rPr lang="ru-RU" dirty="0" smtClean="0"/>
              <a:t>в БСШ №5 – </a:t>
            </a:r>
            <a:r>
              <a:rPr lang="ru-RU" dirty="0" err="1" smtClean="0"/>
              <a:t>Гейман</a:t>
            </a:r>
            <a:r>
              <a:rPr lang="ru-RU" dirty="0" smtClean="0"/>
              <a:t> Елена Алексеевна,</a:t>
            </a:r>
          </a:p>
          <a:p>
            <a:r>
              <a:rPr lang="ru-RU" dirty="0" smtClean="0"/>
              <a:t>в НСШ №6 – Ислентьева Варвара Викторовна,</a:t>
            </a:r>
          </a:p>
          <a:p>
            <a:r>
              <a:rPr lang="ru-RU" dirty="0" smtClean="0"/>
              <a:t>в ВСШ №8 – Скрябина Лилия Михайловна и </a:t>
            </a:r>
          </a:p>
          <a:p>
            <a:r>
              <a:rPr lang="ru-RU" dirty="0" smtClean="0"/>
              <a:t>в ВОШ №9 – Вершинина Кира Петровна.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вы можете ознакомиться с задачами Центра Движения, который начнет свою работу с сентября 2024 года на базе МБОУ ДО «ДЮЦ». Хочется еще раз акцентировать внимание коллег школ на то, что при включении мероприятий по линии Движения первых в планы воспитательной работы учреждений не стоит «изобретать велосипед», необходимо ориентироваться на те акции и проекты, которые будет предлагать нам региональное отделение Движения, активно участвовать в них, активно регистрировать школьников в ряды участников Движения и быть первыми, потому что Движение первых!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84FC-30CE-4C3F-A0F7-16177070B8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2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8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3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4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4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6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5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ECF8-0E74-4861-81AE-789A5F6AEB5F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FDEA-3599-4DFF-AB00-3794B3E6F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8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0" y="0"/>
            <a:ext cx="741782" cy="441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510" y="1337310"/>
            <a:ext cx="119214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Общероссийское </a:t>
            </a:r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общественно-государственное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</a:t>
            </a:r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первых» 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Северо-Енисейского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8610" y="6018724"/>
            <a:ext cx="426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Екатерина Сергеевна,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МБОУ ДО «ДЮЦ»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1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10" t="4360" r="9710"/>
          <a:stretch/>
        </p:blipFill>
        <p:spPr>
          <a:xfrm>
            <a:off x="691084" y="331471"/>
            <a:ext cx="5042812" cy="595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86" t="1140" r="3098" b="5439"/>
          <a:stretch/>
        </p:blipFill>
        <p:spPr>
          <a:xfrm>
            <a:off x="6572250" y="448437"/>
            <a:ext cx="5154930" cy="5841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0" y="6889"/>
            <a:ext cx="741782" cy="4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4" y="280034"/>
            <a:ext cx="4722495" cy="6269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967"/>
          <a:stretch/>
        </p:blipFill>
        <p:spPr>
          <a:xfrm>
            <a:off x="6446520" y="280034"/>
            <a:ext cx="5234930" cy="568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1083"/>
          <a:stretch/>
        </p:blipFill>
        <p:spPr>
          <a:xfrm>
            <a:off x="6446520" y="5961305"/>
            <a:ext cx="5234930" cy="66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0" y="0"/>
            <a:ext cx="741782" cy="4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6090" t="20282" r="32215" b="8291"/>
          <a:stretch/>
        </p:blipFill>
        <p:spPr bwMode="auto">
          <a:xfrm>
            <a:off x="1316231" y="126364"/>
            <a:ext cx="4663440" cy="654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8483" t="5447" r="2415" b="4396"/>
          <a:stretch/>
        </p:blipFill>
        <p:spPr>
          <a:xfrm>
            <a:off x="6455129" y="126364"/>
            <a:ext cx="5406390" cy="654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-6715" y="0"/>
            <a:ext cx="741782" cy="4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2043708"/>
            <a:ext cx="6229350" cy="1205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58940" y="2031209"/>
            <a:ext cx="5208270" cy="1230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Движения первых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ДО «ДЮЦ»)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5970" y="701154"/>
            <a:ext cx="8610600" cy="11596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(Глава Северо-Енисейского района)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6340" y="3581317"/>
            <a:ext cx="3200400" cy="5981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МЦ «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Аурум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9804" y="5263700"/>
            <a:ext cx="1916430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«ССШ № 1»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5809" y="5223973"/>
            <a:ext cx="1892141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«ССШ № 2»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779" y="4343590"/>
            <a:ext cx="11702415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отделения при общеобразовательных организациях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70139" y="5247369"/>
            <a:ext cx="1890713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«БСШ № 5»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9465" y="6129240"/>
            <a:ext cx="2004060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«НСШ № 6»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85497" y="6129240"/>
            <a:ext cx="1901190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«ВСШ № 8»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67525" y="5215493"/>
            <a:ext cx="1991678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«ТСШ № 3»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06740" y="6129240"/>
            <a:ext cx="1916430" cy="716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«ВОШ № 9»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2985" y="72802"/>
            <a:ext cx="10656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«Движения первых» в Северо-Енисейском районе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56234" y="1860833"/>
            <a:ext cx="0" cy="1703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430692" y="1860833"/>
            <a:ext cx="0" cy="1703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83630" y="3249222"/>
            <a:ext cx="0" cy="3488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69549" y="3275023"/>
            <a:ext cx="11361" cy="3230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39804" y="3289111"/>
            <a:ext cx="0" cy="1054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765461" y="3249222"/>
            <a:ext cx="0" cy="1054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43121" y="0"/>
            <a:ext cx="806481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985" y="72802"/>
            <a:ext cx="1065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Центра 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«Движения первых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95" y="810191"/>
            <a:ext cx="1180051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деятельности первичных отделений (участие</a:t>
            </a:r>
          </a:p>
          <a:p>
            <a:pPr algn="just">
              <a:lnSpc>
                <a:spcPct val="15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в акциях, проектах, помощь в регистрации участников Движения, размещение информации об участии и проведении мероприятий в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мессенджерах);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обновления страницы/ баннера «Движения первых» на</a:t>
            </a:r>
          </a:p>
          <a:p>
            <a:pPr algn="just">
              <a:lnSpc>
                <a:spcPct val="15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сайтах общеобразовательных организаций;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ежемесячных ВКС с ответственными за деятельность первичных</a:t>
            </a:r>
          </a:p>
          <a:p>
            <a:pPr algn="just">
              <a:lnSpc>
                <a:spcPct val="15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«Итоги месяца: задачи, проблемы, достижения»;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плана работы Движения через взаимодействие с муниципальным координатором;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информационных материалов по исполнению протоколов заседаний Координационного совета при Главе Северо-Енисейского района.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120634" y="72802"/>
            <a:ext cx="806481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"/>
            <a:ext cx="12192000" cy="6858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7703"/>
          <a:stretch/>
        </p:blipFill>
        <p:spPr>
          <a:xfrm flipH="1">
            <a:off x="0" y="0"/>
            <a:ext cx="806481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735</Words>
  <Application>Microsoft Office PowerPoint</Application>
  <PresentationFormat>Широкоэкранный</PresentationFormat>
  <Paragraphs>58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2024-08-01T03:09:01Z</dcterms:created>
  <dcterms:modified xsi:type="dcterms:W3CDTF">2024-08-16T03:37:16Z</dcterms:modified>
</cp:coreProperties>
</file>